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55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917951-2FAF-411D-B757-DCA64E87CF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6CD6569-D0E8-41D6-95E1-DA9ED6A33A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5CBEEA-286B-461A-97BD-2130DF249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ACD9-EB93-479E-A660-DF747F49F425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ECA245-199D-4EB5-BAF5-A82057F77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41DDE1-66AF-4E03-97A1-F7963238D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9DC1D-AD59-4DBF-9A7E-6A61AAA4FE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59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2807AB-DD91-4D47-BECF-CAF709839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71CA69-EC27-4381-A9A2-4B2F025378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D928E20-F8AD-44FB-BA51-2E22B2D8A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ACD9-EB93-479E-A660-DF747F49F425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87489B-8702-46C7-9732-D9BECCA85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052A78-BC66-4C31-A4C7-8FB5E49E4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9DC1D-AD59-4DBF-9A7E-6A61AAA4FE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850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6DE0291-713C-4A4C-95F8-F882DA74C7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35EC2A8-5C0A-4BCD-8CE4-99CB89883F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84E6C9-E312-44C1-8304-A88F2595B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ACD9-EB93-479E-A660-DF747F49F425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402D40-B1C9-479A-B5C4-69553B816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DB0757-7672-40A0-995A-EE54A11E5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9DC1D-AD59-4DBF-9A7E-6A61AAA4FE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998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E00FC7-F548-40ED-B8E0-3C843D5ED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606773-F727-4E85-8A94-9647F0C763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610D2B-8914-4D86-A484-061D3992A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ACD9-EB93-479E-A660-DF747F49F425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A554F2-8EC0-4961-8192-58ACBF2FA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0B29E0-2DBE-47CB-93DD-685D21CB3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9DC1D-AD59-4DBF-9A7E-6A61AAA4FE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150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326458-8A1C-47C6-B7E7-E84E3F1A0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DBB361B-05FF-49C2-B13F-8139D128C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9DAE34-0072-40B4-AF67-C7E7CC1DF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ACD9-EB93-479E-A660-DF747F49F425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986A70-73E0-4C11-BED6-04A665DD2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50D08E-1A88-4762-950D-4F5E9401D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9DC1D-AD59-4DBF-9A7E-6A61AAA4FE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019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FFCDDE-ACE9-4CEA-ADD3-063526F9B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482B73F-3C7E-414E-B584-11F556F9AD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B6DB77B-5C28-40B7-9A96-A3D88CDC4A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7FDFEA-4475-461A-B595-0BD74714E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ACD9-EB93-479E-A660-DF747F49F425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9F0CB3-E838-488D-9F25-E6D2C4528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6DC432F-CC23-43A1-995F-D17DC303F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9DC1D-AD59-4DBF-9A7E-6A61AAA4FE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151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4F26CC-BB47-481A-ACE6-47A113ED0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92F59F5-E6C6-49D0-8393-FCBA3FA4F1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EBF25EA-C978-4998-B5C1-BE2CF3956E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186A05A-BCB1-417A-BFF7-E59BE935D8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72AA833-B72F-40D1-8890-8A6D92A8A8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92F7D92-AE9D-41BF-A65B-3C21A154C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ACD9-EB93-479E-A660-DF747F49F425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1E425B2-507E-418A-BE2A-3B60E2817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D3DAFE2-FA7B-4801-B7DA-46FEE7AE4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9DC1D-AD59-4DBF-9A7E-6A61AAA4FE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585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314CEE-DD54-4C0E-A8BC-BD19481B6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B05A4A1-4B9A-45E9-97E5-05059130C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ACD9-EB93-479E-A660-DF747F49F425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8EAE09D-14B5-4828-B1BC-53A152B58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DC238DB-AE39-4FFC-B601-E9207A144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9DC1D-AD59-4DBF-9A7E-6A61AAA4FE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135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C4B89D0-2FB1-42AF-9D96-E64DF1DF8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ACD9-EB93-479E-A660-DF747F49F425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E04C403-1464-4C53-8F1E-41E8DDE71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086D479-F90F-42CC-93EA-A1E32C17F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9DC1D-AD59-4DBF-9A7E-6A61AAA4FE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41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7584E5-AFB7-42B0-8ADD-6E89D78A7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E6931E5-712E-4466-9B96-80A444F55C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77B804E-99C4-48D7-944E-C1F35B11FA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8914FE-C5B3-4558-B239-1A33528DD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ACD9-EB93-479E-A660-DF747F49F425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3D41977-A680-437B-A6DA-118A0C95A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4CB766D-73B8-4129-93D0-51EAF72A9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9DC1D-AD59-4DBF-9A7E-6A61AAA4FE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503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72EC0F-6DE9-4660-9B5E-E3CC4C3A2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7FF4288-58B2-41BD-A05F-BC87CD272B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D01D3A8-5280-41BF-B173-DEB1B4355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7ED53AA-5FC9-4FBD-BF8E-383A87D711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AACD9-EB93-479E-A660-DF747F49F425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2F51CFE-A011-4524-85D1-95864F382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D2669CF-7C72-431F-8996-EF1E39A8D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9DC1D-AD59-4DBF-9A7E-6A61AAA4FE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329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4E7D234-F86A-490E-9477-5FB16821B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B5FD09D-24BE-4085-823E-1405A86D67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6C95B8-0065-4273-80C6-E11748EA4D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AACD9-EB93-479E-A660-DF747F49F425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B3DF53-D680-46FE-B575-60B0D1090D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3E2746-DBD1-426B-AFC4-F956852EE9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9DC1D-AD59-4DBF-9A7E-6A61AAA4FE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763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106404-5AF3-4673-884D-5636BEA0B9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批量生成文件夹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0DF302E-AC56-48E5-8A12-D07AF9B41F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三思文秘工作室</a:t>
            </a:r>
          </a:p>
        </p:txBody>
      </p:sp>
    </p:spTree>
    <p:extLst>
      <p:ext uri="{BB962C8B-B14F-4D97-AF65-F5344CB8AC3E}">
        <p14:creationId xmlns:p14="http://schemas.microsoft.com/office/powerpoint/2010/main" val="3211107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CC6536-DE49-4C56-8AD7-B7568AFBC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原理：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75BF93-DEAE-42EE-9733-F32CE883F8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Bat</a:t>
            </a:r>
            <a:r>
              <a:rPr lang="zh-CN" altLang="en-US" dirty="0"/>
              <a:t>命令</a:t>
            </a:r>
            <a:endParaRPr lang="en-US" altLang="zh-CN" dirty="0"/>
          </a:p>
          <a:p>
            <a:r>
              <a:rPr lang="en-US" altLang="zh-CN" dirty="0"/>
              <a:t>Md </a:t>
            </a:r>
          </a:p>
          <a:p>
            <a:pPr lvl="1"/>
            <a:r>
              <a:rPr lang="zh-CN" altLang="en-US" dirty="0"/>
              <a:t>创建文件夹使用的是</a:t>
            </a:r>
            <a:r>
              <a:rPr lang="en-US" altLang="zh-CN" dirty="0"/>
              <a:t>md</a:t>
            </a:r>
            <a:r>
              <a:rPr lang="zh-CN" altLang="en-US" dirty="0"/>
              <a:t>命令，它的另一个写法为</a:t>
            </a:r>
            <a:r>
              <a:rPr lang="en-US" altLang="zh-CN" dirty="0" err="1"/>
              <a:t>mkdir</a:t>
            </a:r>
            <a:r>
              <a:rPr lang="zh-CN" altLang="en-US" dirty="0"/>
              <a:t>（由</a:t>
            </a:r>
            <a:r>
              <a:rPr lang="en-US" altLang="zh-CN" dirty="0" err="1"/>
              <a:t>MakeDirectory</a:t>
            </a:r>
            <a:r>
              <a:rPr lang="zh-CN" altLang="en-US" dirty="0"/>
              <a:t>演变而来），</a:t>
            </a:r>
            <a:endParaRPr lang="en-US" altLang="zh-CN" dirty="0"/>
          </a:p>
          <a:p>
            <a:pPr lvl="1"/>
            <a:r>
              <a:rPr lang="zh-CN" altLang="en-US" dirty="0"/>
              <a:t>格式为：</a:t>
            </a:r>
            <a:r>
              <a:rPr lang="en-US" altLang="zh-CN" dirty="0"/>
              <a:t>md </a:t>
            </a:r>
            <a:r>
              <a:rPr lang="zh-CN" altLang="en-US" dirty="0"/>
              <a:t>文件夹名，其中，文件夹名可以使用带路径的格式。</a:t>
            </a:r>
          </a:p>
        </p:txBody>
      </p:sp>
    </p:spTree>
    <p:extLst>
      <p:ext uri="{BB962C8B-B14F-4D97-AF65-F5344CB8AC3E}">
        <p14:creationId xmlns:p14="http://schemas.microsoft.com/office/powerpoint/2010/main" val="2145516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E95BDB-0E88-464E-A531-8901B9557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代码生成器的作用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26818C-CDB6-4759-989A-B6F5F0C881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替换一段待替换代码中的固定值</a:t>
            </a:r>
            <a:endParaRPr lang="en-US" altLang="zh-CN" dirty="0"/>
          </a:p>
          <a:p>
            <a:pPr lvl="1"/>
            <a:r>
              <a:rPr lang="zh-CN" altLang="en-US" dirty="0"/>
              <a:t>把 参数</a:t>
            </a:r>
            <a:r>
              <a:rPr lang="en-US" altLang="zh-CN" dirty="0"/>
              <a:t>01</a:t>
            </a:r>
            <a:r>
              <a:rPr lang="zh-CN" altLang="en-US" dirty="0"/>
              <a:t>，参数</a:t>
            </a:r>
            <a:r>
              <a:rPr lang="en-US" altLang="zh-CN" dirty="0"/>
              <a:t>02</a:t>
            </a:r>
            <a:r>
              <a:rPr lang="zh-CN" altLang="en-US" dirty="0"/>
              <a:t>，</a:t>
            </a:r>
            <a:r>
              <a:rPr lang="en-US" altLang="zh-CN" dirty="0"/>
              <a:t>…</a:t>
            </a:r>
            <a:r>
              <a:rPr lang="zh-CN" altLang="en-US" dirty="0"/>
              <a:t>，参数</a:t>
            </a:r>
            <a:r>
              <a:rPr lang="en-US" altLang="zh-CN" dirty="0"/>
              <a:t>99</a:t>
            </a:r>
            <a:r>
              <a:rPr lang="zh-CN" altLang="en-US" dirty="0"/>
              <a:t>，代替为对应的值</a:t>
            </a:r>
            <a:endParaRPr lang="en-US" altLang="zh-CN" dirty="0"/>
          </a:p>
          <a:p>
            <a:r>
              <a:rPr lang="zh-CN" altLang="en-US" dirty="0"/>
              <a:t>从有字符的地方一直执行</a:t>
            </a:r>
            <a:endParaRPr lang="en-US" altLang="zh-CN" dirty="0"/>
          </a:p>
          <a:p>
            <a:pPr marL="457200" lvl="1" indent="0">
              <a:buNone/>
            </a:pP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02113FB-EDDE-4694-B1DC-58CF62DDCE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429000"/>
            <a:ext cx="4115729" cy="317042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A0C1386-B67D-48CB-AB1F-42CFF05ECC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2320" y="3500203"/>
            <a:ext cx="3871845" cy="2811697"/>
          </a:xfrm>
          <a:prstGeom prst="rect">
            <a:avLst/>
          </a:prstGeom>
        </p:spPr>
      </p:pic>
      <p:sp>
        <p:nvSpPr>
          <p:cNvPr id="8" name="箭头: 右 7">
            <a:extLst>
              <a:ext uri="{FF2B5EF4-FFF2-40B4-BE49-F238E27FC236}">
                <a16:creationId xmlns:a16="http://schemas.microsoft.com/office/drawing/2014/main" id="{63A6F2DA-43DA-4D2C-9496-14C85A36B129}"/>
              </a:ext>
            </a:extLst>
          </p:cNvPr>
          <p:cNvSpPr/>
          <p:nvPr/>
        </p:nvSpPr>
        <p:spPr>
          <a:xfrm>
            <a:off x="5078176" y="4408639"/>
            <a:ext cx="2284144" cy="724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7071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88</Words>
  <Application>Microsoft Office PowerPoint</Application>
  <PresentationFormat>宽屏</PresentationFormat>
  <Paragraphs>11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批量生成文件夹</vt:lpstr>
      <vt:lpstr>原理：</vt:lpstr>
      <vt:lpstr>代码生成器的作用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批理生成文件夹</dc:title>
  <dc:creator>进利 王</dc:creator>
  <cp:lastModifiedBy>进利 王</cp:lastModifiedBy>
  <cp:revision>4</cp:revision>
  <dcterms:created xsi:type="dcterms:W3CDTF">2022-01-21T07:51:21Z</dcterms:created>
  <dcterms:modified xsi:type="dcterms:W3CDTF">2022-01-21T08:11:25Z</dcterms:modified>
</cp:coreProperties>
</file>